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2" r:id="rId5"/>
    <p:sldId id="263" r:id="rId6"/>
    <p:sldId id="266" r:id="rId7"/>
    <p:sldId id="273" r:id="rId8"/>
    <p:sldId id="268" r:id="rId9"/>
    <p:sldId id="274" r:id="rId10"/>
    <p:sldId id="275" r:id="rId11"/>
    <p:sldId id="27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1"/>
    <a:srgbClr val="315683"/>
    <a:srgbClr val="396497"/>
    <a:srgbClr val="3C689E"/>
    <a:srgbClr val="3C69AA"/>
    <a:srgbClr val="3D6AA1"/>
    <a:srgbClr val="1216B2"/>
    <a:srgbClr val="4C7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6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1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8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4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1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5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2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4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1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9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10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34172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реализации кластерной модели развития дзюдо в Калининском районе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(детский сад - образовательная школа - спортивная школа)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H="1">
            <a:off x="251520" y="3933057"/>
            <a:ext cx="72008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260648"/>
            <a:ext cx="791563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4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О 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0" y="92656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 rot="10800000" flipV="1">
            <a:off x="457200" y="1844824"/>
            <a:ext cx="8363272" cy="396044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положения о проведении спортивной акции «Мой первый визит в большой спорт»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о сотрудничестве (СШОР-СОШ-ДОУ)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и согласование перевозки воспитанников с районными ГИБДД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для дошкольников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Font typeface="Wingdings" pitchFamily="2" charset="2"/>
              <a:buChar char="Ø"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6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О 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0" y="92656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 rot="10800000" flipV="1">
            <a:off x="457200" y="1844824"/>
            <a:ext cx="4978896" cy="396044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Тренерский состав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СШОР по дзюдо имени А.С.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Рахлина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работают более 20 тренеров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Непосредственное участие в акции принимают: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 спорта по дзюдо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Кушпита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Артур Михайлович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 спорта по спортивной гимнастике Мальков Дмитрий Александрович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Font typeface="Wingdings" pitchFamily="2" charset="2"/>
              <a:buChar char="Ø"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338" y="1772816"/>
            <a:ext cx="1729858" cy="16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338" y="3977610"/>
            <a:ext cx="1729858" cy="17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0" y="92656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32921"/>
            <a:ext cx="5509269" cy="375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2585472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по дзюдо имени А.С.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Рахлина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открыта в 2014 году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260648"/>
            <a:ext cx="791563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630" y="2348880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мае 2015 года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школе присвоено имя Анатолия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Семёновича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Рахлина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024336" cy="4247749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116632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п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85374" y="2838636"/>
            <a:ext cx="2664296" cy="1612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Залы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дзюдо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2" y="1628809"/>
            <a:ext cx="3024323" cy="2016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84" y="1628819"/>
            <a:ext cx="3069674" cy="20162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84" y="3645024"/>
            <a:ext cx="3069674" cy="2024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2" y="3645024"/>
            <a:ext cx="3024322" cy="20249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116632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р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940152" y="2975485"/>
            <a:ext cx="3441510" cy="1195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Тренажёрный зал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0" y="3542144"/>
            <a:ext cx="2893393" cy="1928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2" y="1629830"/>
            <a:ext cx="2875391" cy="19431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33" y="1629830"/>
            <a:ext cx="2877943" cy="19431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33" y="3573017"/>
            <a:ext cx="2877943" cy="189805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116632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а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240868"/>
            <a:ext cx="4258816" cy="252027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Медицинский и </a:t>
            </a:r>
          </a:p>
          <a:p>
            <a:pPr marL="109728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массажный кабинеты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4" y="1510554"/>
            <a:ext cx="2716764" cy="1990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4" y="3501008"/>
            <a:ext cx="2716764" cy="2256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116632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5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с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4176464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ДО РЕМОНТА</a:t>
            </a:r>
            <a:endParaRPr lang="ru-RU" dirty="0"/>
          </a:p>
        </p:txBody>
      </p:sp>
      <p:pic>
        <p:nvPicPr>
          <p:cNvPr id="3075" name="Picture 3" descr="C:\Users\Методист-1\Desktop\фото 146 и сады\IMG_406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811826"/>
            <a:ext cx="4028133" cy="26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50405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ПОСЛЕ РЕМОНТА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Методист-1\Desktop\фото 146 и сады\IMG_54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3261"/>
            <a:ext cx="4041775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116632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484783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Зал дзюдо на базе ГБОУ СОШ № </a:t>
            </a:r>
            <a:r>
              <a:rPr lang="ru-RU" sz="2000" b="1" dirty="0" smtClean="0">
                <a:solidFill>
                  <a:srgbClr val="FF0000"/>
                </a:solidFill>
              </a:rPr>
              <a:t>146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ул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</a:rPr>
              <a:t>Замшина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д.31)</a:t>
            </a:r>
          </a:p>
        </p:txBody>
      </p:sp>
    </p:spTree>
    <p:extLst>
      <p:ext uri="{BB962C8B-B14F-4D97-AF65-F5344CB8AC3E}">
        <p14:creationId xmlns:p14="http://schemas.microsoft.com/office/powerpoint/2010/main" val="8265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2361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О 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0" y="92656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1556792"/>
            <a:ext cx="8291265" cy="4569371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Идея и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первый визит в большой спорт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Приобщение воспитанников дошкольных учреждений к регулярным занятиям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Выявление одаренных детей для привлечения к занятию видом спорта дзюдо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Увеличение числа детей занимающихся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социально активного подрастающего поколения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Популяризация и развитие вида спорта дзюдо в                         Санкт-Петербурге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О 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7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" descr="Описание: Macintosh HD:Users:roof69:Documents:Бизнес:Россия_№039-Уйк:СШОР ТУРБОСТРОИТЕЛЬ:Логотипы СШОР и Турбостроитель 2018:Бланки:Бланк приказ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0" y="92656"/>
            <a:ext cx="7915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1556792"/>
            <a:ext cx="428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</p:txBody>
      </p:sp>
      <p:pic>
        <p:nvPicPr>
          <p:cNvPr id="4098" name="Picture 2" descr="C:\Users\Методист-1\Desktop\фото 146 и сады\BU8W9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0012"/>
            <a:ext cx="2520280" cy="16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етодист-1\Desktop\фото 146 и сады\BU8W9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9728"/>
            <a:ext cx="2594787" cy="17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873" y="4149080"/>
            <a:ext cx="2594353" cy="17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4149271"/>
            <a:ext cx="2594787" cy="17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208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а</vt:lpstr>
      <vt:lpstr>л</vt:lpstr>
      <vt:lpstr>п</vt:lpstr>
      <vt:lpstr>р</vt:lpstr>
      <vt:lpstr>а</vt:lpstr>
      <vt:lpstr>с</vt:lpstr>
      <vt:lpstr>О </vt:lpstr>
      <vt:lpstr>О </vt:lpstr>
      <vt:lpstr>О </vt:lpstr>
      <vt:lpstr>О </vt:lpstr>
      <vt:lpstr>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Секретарь-2этаж</dc:creator>
  <cp:lastModifiedBy>Секретарь-2этаж</cp:lastModifiedBy>
  <cp:revision>73</cp:revision>
  <dcterms:created xsi:type="dcterms:W3CDTF">2015-07-14T08:11:15Z</dcterms:created>
  <dcterms:modified xsi:type="dcterms:W3CDTF">2021-10-29T12:04:39Z</dcterms:modified>
</cp:coreProperties>
</file>